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6C2B0-06B8-44EF-8DD0-2EE3A79D3D12}" type="datetimeFigureOut">
              <a:rPr lang="en-US" smtClean="0"/>
              <a:t>4/17/2011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4FFB7-59F7-47AB-A8D8-8492577B2BD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4FFB7-59F7-47AB-A8D8-8492577B2BD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EE2AE-0056-44E8-B193-0FF6D311F747}" type="datetimeFigureOut">
              <a:rPr lang="en-US" smtClean="0"/>
              <a:pPr/>
              <a:t>4/17/2011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E5485-B995-49DD-9EBD-FA5729B1A1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4600" y="1676401"/>
            <a:ext cx="4267200" cy="182880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rgbClr val="00B050"/>
                </a:solidFill>
              </a:rPr>
              <a:t>Trainer Introductions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1" y="155575"/>
            <a:ext cx="1928774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52400"/>
            <a:ext cx="187680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676400" y="4191000"/>
            <a:ext cx="2006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Olivia Newton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4191000"/>
            <a:ext cx="152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Mark </a:t>
            </a:r>
            <a:r>
              <a:rPr lang="en-US" sz="2400" b="1" dirty="0" err="1" smtClean="0"/>
              <a:t>Pash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304800"/>
            <a:ext cx="7010400" cy="32004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Bottom">
              <a:avLst/>
            </a:prstTxWarp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44450">
              <a:bevelT w="38100" h="31750"/>
              <a:contourClr>
                <a:srgbClr val="00B050"/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Welcome</a:t>
            </a:r>
            <a:endParaRPr lang="en-US" sz="9600" b="1" cap="none" spc="0" dirty="0">
              <a:ln w="11430"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 descr="C:\Documents and Settings\Chris\Local Settings\Temporary Internet Files\Content.IE5\TM0M2UOL\MP900448528[1]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2819400"/>
            <a:ext cx="3733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343400" y="5334000"/>
            <a:ext cx="1547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Olivia Newton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5791200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8:00am – 5:00pm ET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5791200"/>
            <a:ext cx="4377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 address: olivia.newton@havefun.com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304800"/>
            <a:ext cx="7010400" cy="32004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Bottom">
              <a:avLst/>
            </a:prstTxWarp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44450">
              <a:bevelT w="38100" h="31750"/>
              <a:contourClr>
                <a:srgbClr val="00B050"/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Welcome</a:t>
            </a:r>
            <a:endParaRPr lang="en-US" sz="9600" b="1" cap="none" spc="0" dirty="0">
              <a:ln w="11430"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971800"/>
            <a:ext cx="3152775" cy="21018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343400" y="5715000"/>
            <a:ext cx="119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Mark </a:t>
            </a:r>
            <a:r>
              <a:rPr lang="en-US" b="1" dirty="0" err="1" smtClean="0"/>
              <a:t>Pash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6172200"/>
            <a:ext cx="2127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6:00pm – 2:00am ET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6172200"/>
            <a:ext cx="4074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Email address: mark.pash@havefun.com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7772400" cy="21336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DeflateBottom">
              <a:avLst/>
            </a:prstTxWarp>
            <a:spAutoFit/>
            <a:scene3d>
              <a:camera prst="isometricOffAxis1Right"/>
              <a:lightRig rig="flat" dir="tl">
                <a:rot lat="0" lon="0" rev="6600000"/>
              </a:lightRig>
            </a:scene3d>
            <a:sp3d extrusionH="25400" contourW="44450">
              <a:bevelT w="38100" h="31750"/>
              <a:contourClr>
                <a:srgbClr val="00B050"/>
              </a:contourClr>
            </a:sp3d>
          </a:bodyPr>
          <a:lstStyle/>
          <a:p>
            <a:pPr algn="ctr"/>
            <a:r>
              <a:rPr lang="en-US" sz="9600" b="1" dirty="0" smtClean="0">
                <a:ln w="1143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Next Steps</a:t>
            </a:r>
            <a:endParaRPr lang="en-US" sz="9600" b="1" cap="none" spc="0" dirty="0">
              <a:ln w="11430"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534400" cy="990600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Review the Summary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Begin your Workplace Safety Training</a:t>
            </a: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Access </a:t>
            </a:r>
            <a:r>
              <a:rPr lang="en-US" dirty="0" err="1" smtClean="0">
                <a:solidFill>
                  <a:schemeClr val="tx1"/>
                </a:solidFill>
              </a:rPr>
              <a:t>EctoLearning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Join the group – Have Fun Workplace Safety Training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2619</TotalTime>
  <Words>52</Words>
  <Application>Microsoft Office PowerPoint</Application>
  <PresentationFormat>On-screen Show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Trainer Introductions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</dc:creator>
  <cp:lastModifiedBy>Chris</cp:lastModifiedBy>
  <cp:revision>133</cp:revision>
  <dcterms:created xsi:type="dcterms:W3CDTF">2011-04-02T19:47:13Z</dcterms:created>
  <dcterms:modified xsi:type="dcterms:W3CDTF">2011-04-17T11:25:10Z</dcterms:modified>
</cp:coreProperties>
</file>